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.jp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1.jp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2.jp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3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4.jp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5.jp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6.jp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7.jp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8.jp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9.jp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0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.jp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1.jp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2.jp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3.jp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4.jp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5.jp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6.jp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7.jp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8.jp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19.jp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0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21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4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5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8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9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0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1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2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3.jp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4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5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6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7.jp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8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9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0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1.jp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2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3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4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5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6.jp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7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8.jp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9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0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1.jp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2.jp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3.jp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4.jp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5.jp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6.jp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7.jp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8.jp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49.jp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0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1.jp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2.jp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3.jp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4.jp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5.jp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6.jp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7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8.jp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59.jp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0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.jp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1.jp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2.jp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3.jp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4.jp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5.jp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6.jp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7.jp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8.jp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69.jp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0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.jp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1.jp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2.jp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3.jp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4.jp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5.jp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6.jp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7.jp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8.jp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79.jp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0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1.jp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2.jp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3.jp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4.jp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5.jp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6.jp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7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8.jp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89.jp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0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1.jp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2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3.jp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4.jp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5.jp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6.jp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7.jp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8.jp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99.jp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100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DHRUVI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I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JISHAAN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DEEPALI AND RAMAVTAR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SHAAN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DIYA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DEEPALI AND RAMAVTAR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YA GAGG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 GAGGAR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NEETA AND KAILASH KUMAR GAGGAR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ARSH GAGGA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JIYA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IYA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KHUSH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USH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SHRIYA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IYA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THWISHA RAVINDRA BANG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RAVINDRA PURUSHOTTAM BANG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HWISHA RAVINDRA BA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YAJAT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JAT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RAMNARAYAN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MAHEN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CHAITANYA MUNDRA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AND JYOTI MUNDRA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ITANYA MU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KHYATI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HYA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DHRUV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SURENDRA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HRUV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HIYA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YA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JAI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MEENA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I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JAYATI RAHUL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YATI RAHUL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MADHAV JHAWAR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AJAY JHANWAR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DHAV JHAW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NARAYAN ANIL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ANIL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RAYAN ANIL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RISHIT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MAHESHWARI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SHIT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SANSKRITI PUGALIA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PUGALIA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NSKRITI PUGALI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TANISI MADHUSUDAN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MADHUSUDAN 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NISI MADHUSUDAN SARD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VISHNU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SATYANARAYAN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VISHNU TOSHNI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MAANVIK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ANVIK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 MALANI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MALANI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 MAL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NAITIK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AITIK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PARIDHI MAHENDRA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MAHENDRA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DHI MAHENDR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 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AHANA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HARSHIT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HANA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CHAHAL ASHISH SODANI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KUMAR SODANI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HAL ASHISH SOD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HARSHAL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ARSH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CHAVI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MANOJ &amp; UJWALA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CHAVI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DARSHAN VENKATESH SARDA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VENKATESH BALKISHAN SARDA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AN VENKATESH SARD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EVANA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BHARAT MANISHA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EVANA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GAURANSH MUCHHAL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ANKUR MUCHHAL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AURANSH MUCHH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HITIKA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HITIKA GAND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NITAARA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MEGHA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TAARA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PARISHI MURLI LAHOTI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MANISHA LAHOTI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B-2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ISHI MURLI LAHO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PRISHA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DHARMENDRA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ISHA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ANUP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ANUP MADANMOHAN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ANUP RATH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SIA MANDOWARA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MANDOWARA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IA MANDOWA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MRUNAL LADDHA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RUPALI PUSHPAK LADDHA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RUNAL LADDH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SAW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AVINASH MANTRI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AVINASH RAJKUMAR MANTRI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AVINASH M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DEVANSH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PRATEEK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VANSH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ISHITA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ISHIT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KASHVI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ARUN BALDWA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SHVI MAHESHWAR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KRISHA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VIVEK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SHA KAB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MOKSHI BHATTAR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RANU BHATTAR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OKSHI BHATTAR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PARTH PARAG BOOB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PARAG BOOB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RTH PARAG BOO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RAKSHIT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SANWARIYA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KSHIT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RAYESHA JAJU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PAWAN JAJU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YESHA JAJ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NEEV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AARTI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Jr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EEV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SHREEDA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EDA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SUMAIRA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SACHIN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UMAIRA DHOO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TOSHNIWAL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MAYURKUMAR TOSHNIWAL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TOSHNIW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YASHVI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KALPANA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SHVI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AASHVI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Laxmi Narayan Baheti and Deepika Baheti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shvi Bahet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JASH NARENDRA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NARENDRA P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JASH NARENDRA SO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MISHTI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UMESH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TI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NIVAAN DHOOT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KUSHAL DHOOT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VAAN DHO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SAMAR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SUMIT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AMAR SO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KUMAR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AVEESHA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ANUJ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Sr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VEESHA BHA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VAANI CHANDAK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MANMOHAN CHANDAK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ANI CHANDA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VATSAL MAHESHWARI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NIKHIL MAHESHWARI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TSAL MAHESH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VIRAT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RAT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YAKSH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AKSH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YUVAAN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POOJA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YUVAAN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AAROHI MOHTA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GIRIRAJ MOHTA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I MOHT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AAYUSHMAN BHALA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BHALA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YUSHMAN BHAL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BHAVYA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PANKAJ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BHAVY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GORAL SOMANI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GOPAL SOMANI AND ARCHANA SOMANI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GORAL SOM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RUDRA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NITENDRA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DR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Sr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VEDIKA ASAWA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JAYPRAKASH ASAWA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IX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EDIKA A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DRISHTI ASHWIN SONI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ASHWIN SONI, SHWETA SONI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RISHTI ASHWIN SO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MANIT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ANIT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NIRAV BHOOTRA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HARISH BHOOTRA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NIRAV BHOOT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PANKHURI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NKHURI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PAVIT HEMANTKUMAR BAHEDIA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HEMANTKUMAR SHYAMSUNDAR BAHEDIA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AVIT HEMANTKUMAR BAHE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RACHIT MOONDRA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RATISH MOONDRA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CHIT MOOND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RAGHAV GATTANI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PUJA GATTANI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AGHAV GATT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SHAURYA KASAT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MANISH KASAT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AURYA KASA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TAVISHI KOTHARI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KOTHARI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I KOTH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PRANAY JAJOO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JYOTI JAJOO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Sr KG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NAY JAJOO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AAHANA DHUPAR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DHUPAR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HANA DHUPAR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KAVISH DAMANI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PAYAL AND SHASHANK DAMANI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84%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ISH DAM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NILESH TAWARI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NILESH TAWARI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NILESH TAW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KAVYA TAPARIA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PREM TAPARIA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VYA TAPAR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KESHAV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URMILA ANKIT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ESHAV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KRIYANSH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SHWETA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RIYANSH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PRACHITA SINGHI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PRIYANKA SINGHI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A1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PRACHITA SING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RHEA SATISH KALANTRI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SATISH PURUSHOTTAM KALANTRI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HEA SATISH KALANT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RIDDHAM NAWAL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MONA DEEPAK NAWAL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DHAM NA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RIDDHIMA NAWAL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MONA DEEPAK NAWAL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DHIMA NAWA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ARJUN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A*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RJUN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RIDHIMA PANSARI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VISHAL PANSARI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IDHIMA PANSAR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 KANKANI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RAMANUJ C KANKANI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B1 (~75%)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 KANK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TAVISHA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CHHAYA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A2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TAVISHA BIYANI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VIHAN DAGA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ADITYA DAGA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85%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N DAG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VRINDA MUNDHRA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RAMESH MUNDHRA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88%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RINDA MUNDHR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SAWNA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JAISHREE SAWNA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SAWN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DARSH VIKAS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VIKAS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73%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ARSH VIKAS RAT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DEHUTI BHAIYYA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ASHISH POONAM BHAIYYA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EHUTI BHAIYY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KASHVI MUCHHAL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ANKUR MUCHHAL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KASHVI MUCHHAL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MISHIKA BIYANI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PRADEEP BIYANI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81%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MISHIKA BIY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DIA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ABHISHEK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DIA RAT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RUTVI BHUTRA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VARSHA BHUTRA - SUMIT BHUTRA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93%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RUTVI BHUT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SHIVANSH RATHI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VISHNU RATHI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IVANSH RAT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SHREYANSH MALPANI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NATVARLAL MALPANI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89%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SHREYANSH MALPAN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VANSHIKA KABRA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ARTI KABRA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86%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ANSHIKA KABRA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VIHAAN LOHIA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DITI LOHIA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HAAN LOH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VIVAAN BAHETI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NANDKISHOR BAHRTI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97%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VIVAAN BAHET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AAROH GANDHI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ALEKH GANDHI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AROH GANDH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ADVAIT CHAUDHARY (KAKANI)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ANAND CHAUDHARY (KAKANI RAMSAR WALE)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DVAIT CHAUDHARY (KAKANI)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AKSHITA RAHUL ASSAWA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RAHUL &amp; SUCHIKA ASSAWA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Grade A+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KSHITA RAHUL ASSAW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011680" y="182880"/>
            <a:ext cx="667512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3200" b="1">
                <a:solidFill>
                  <a:srgbClr val="FFFFFF"/>
                </a:solidFill>
              </a:rPr>
              <a:t>MAHESHWARI PRAGATI MANDAL</a:t>
            </a:r>
          </a:p>
          <a:p>
            <a:pPr algn="ctr"/>
            <a:r>
              <a:rPr sz="2800" b="1">
                <a:solidFill>
                  <a:srgbClr val="FFFFFF"/>
                </a:solidFill>
              </a:rPr>
              <a:t>MALAD SAMITIES</a:t>
            </a:r>
          </a:p>
          <a:p>
            <a:pPr algn="ctr"/>
            <a:r>
              <a:rPr sz="3200" b="1">
                <a:solidFill>
                  <a:srgbClr val="FFFFFF"/>
                </a:solidFill>
              </a:rPr>
              <a:t>MALAD UTSAV 2025</a:t>
            </a:r>
          </a:p>
        </p:txBody>
      </p:sp>
      <p:pic>
        <p:nvPicPr>
          <p:cNvPr id="3" name="Picture 2" descr="MPM_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82880"/>
            <a:ext cx="1623974" cy="164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035808"/>
            <a:ext cx="5029200" cy="109728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6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600"/>
              </a:spcAft>
              <a:defRPr sz="2800" b="1">
                <a:solidFill>
                  <a:srgbClr val="FF0000"/>
                </a:solidFill>
              </a:defRPr>
            </a:pPr>
            <a:r>
              <a:t>AYUSHI RAJESH BIRLA</a:t>
            </a:r>
          </a:p>
          <a:p>
            <a:pPr algn="ctr">
              <a:spcAft>
                <a:spcPts val="1800"/>
              </a:spcAft>
              <a:defRPr sz="1400" b="1">
                <a:solidFill>
                  <a:srgbClr val="FF0000"/>
                </a:solidFill>
              </a:defRPr>
            </a:pPr>
            <a:r>
              <a:t>⭐⭐⭐⭐⭐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Parent Name: RAJESH BALKISHAN BIRLA</a:t>
            </a:r>
          </a:p>
          <a:p>
            <a:pPr algn="ctr">
              <a:spcAft>
                <a:spcPts val="1200"/>
              </a:spcAft>
              <a:defRPr sz="1800">
                <a:solidFill>
                  <a:srgbClr val="FFFFFF"/>
                </a:solidFill>
              </a:defRPr>
            </a:pPr>
            <a:r>
              <a:t>Standard: VIII</a:t>
            </a:r>
          </a:p>
          <a:p>
            <a:pPr algn="ctr">
              <a:spcAft>
                <a:spcPts val="1200"/>
              </a:spcAft>
              <a:defRPr sz="2800" b="1">
                <a:solidFill>
                  <a:srgbClr val="FF0000"/>
                </a:solidFill>
              </a:defRPr>
            </a:pPr>
            <a:r>
              <a:t>90%</a:t>
            </a:r>
          </a:p>
        </p:txBody>
      </p:sp>
      <p:sp>
        <p:nvSpPr>
          <p:cNvPr id="5" name="Rectangle 4"/>
          <p:cNvSpPr/>
          <p:nvPr/>
        </p:nvSpPr>
        <p:spPr>
          <a:xfrm>
            <a:off x="5934456" y="2002536"/>
            <a:ext cx="2651760" cy="3529584"/>
          </a:xfrm>
          <a:prstGeom prst="rect">
            <a:avLst/>
          </a:prstGeom>
          <a:noFill/>
          <a:ln w="2540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6" name="Picture 5" descr="AYUSHI RAJESH BIRL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011680"/>
            <a:ext cx="2633472" cy="351129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